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5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3/25/2022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4.png"/><Relationship Id="rId7" Type="http://schemas.openxmlformats.org/officeDocument/2006/relationships/image" Target="../media/image5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image" Target="../media/image5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4.png"/><Relationship Id="rId7" Type="http://schemas.openxmlformats.org/officeDocument/2006/relationships/image" Target="../media/image5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6.png"/><Relationship Id="rId10" Type="http://schemas.openxmlformats.org/officeDocument/2006/relationships/image" Target="../media/image62.png"/><Relationship Id="rId4" Type="http://schemas.openxmlformats.org/officeDocument/2006/relationships/image" Target="../media/image15.png"/><Relationship Id="rId9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4.png"/><Relationship Id="rId7" Type="http://schemas.openxmlformats.org/officeDocument/2006/relationships/image" Target="../media/image6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7.png"/><Relationship Id="rId5" Type="http://schemas.openxmlformats.org/officeDocument/2006/relationships/image" Target="../media/image16.png"/><Relationship Id="rId10" Type="http://schemas.openxmlformats.org/officeDocument/2006/relationships/image" Target="../media/image66.png"/><Relationship Id="rId4" Type="http://schemas.openxmlformats.org/officeDocument/2006/relationships/image" Target="../media/image15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4.png"/><Relationship Id="rId7" Type="http://schemas.openxmlformats.org/officeDocument/2006/relationships/image" Target="../media/image6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4.png"/><Relationship Id="rId7" Type="http://schemas.openxmlformats.org/officeDocument/2006/relationships/image" Target="../media/image7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4.png"/><Relationship Id="rId7" Type="http://schemas.openxmlformats.org/officeDocument/2006/relationships/image" Target="../media/image7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4.png"/><Relationship Id="rId7" Type="http://schemas.openxmlformats.org/officeDocument/2006/relationships/image" Target="../media/image7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1.png"/><Relationship Id="rId7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.png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16.pn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4.png"/><Relationship Id="rId7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10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6A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2890" y="4255509"/>
            <a:ext cx="14306819" cy="32714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51935" y="3039430"/>
            <a:ext cx="1486837" cy="1486837"/>
            <a:chOff x="8951935" y="3039430"/>
            <a:chExt cx="1486837" cy="14868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51935" y="3039430"/>
              <a:ext cx="1486837" cy="14868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688" y="1129774"/>
            <a:ext cx="11643586" cy="1219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865115" y="2388940"/>
            <a:ext cx="4641798" cy="6458986"/>
            <a:chOff x="1865115" y="2388940"/>
            <a:chExt cx="4641798" cy="64589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5115" y="2388940"/>
              <a:ext cx="4641798" cy="64589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63722" y="2352074"/>
            <a:ext cx="4464849" cy="6495853"/>
            <a:chOff x="6963722" y="2352074"/>
            <a:chExt cx="4464849" cy="64958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3722" y="2352074"/>
              <a:ext cx="4464849" cy="649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97235" y="2388940"/>
            <a:ext cx="4610377" cy="6458986"/>
            <a:chOff x="11797235" y="2388940"/>
            <a:chExt cx="4610377" cy="64589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97235" y="2388940"/>
              <a:ext cx="4610377" cy="6458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715" y="1457326"/>
            <a:ext cx="10326832" cy="1219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4682" y="3154428"/>
            <a:ext cx="7962164" cy="5315698"/>
            <a:chOff x="1474682" y="3154428"/>
            <a:chExt cx="7962164" cy="531569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682" y="3154428"/>
              <a:ext cx="7962164" cy="531569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9716" y="5775802"/>
            <a:ext cx="7961583" cy="39664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56237" y="2712345"/>
            <a:ext cx="7555467" cy="3057603"/>
            <a:chOff x="9656237" y="2712345"/>
            <a:chExt cx="7555467" cy="305760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56237" y="2712345"/>
              <a:ext cx="7555467" cy="3057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688" y="1129774"/>
            <a:ext cx="9984342" cy="1219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955250" y="4540681"/>
            <a:ext cx="1054045" cy="491321"/>
            <a:chOff x="9955250" y="4540681"/>
            <a:chExt cx="1054045" cy="4913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5250" y="4540681"/>
              <a:ext cx="1054045" cy="4913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53528" y="3208921"/>
            <a:ext cx="6171429" cy="3127301"/>
            <a:chOff x="11353528" y="3208921"/>
            <a:chExt cx="6171429" cy="312730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3528" y="3208921"/>
              <a:ext cx="6171429" cy="31273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6496" y="2342965"/>
            <a:ext cx="8872058" cy="4859212"/>
            <a:chOff x="766496" y="2342965"/>
            <a:chExt cx="8872058" cy="485921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6496" y="2342965"/>
              <a:ext cx="8872058" cy="4859212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7895" y="7145036"/>
            <a:ext cx="11527479" cy="21249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688" y="1129774"/>
            <a:ext cx="9984342" cy="121901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547950" y="7753698"/>
            <a:ext cx="4526921" cy="76188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07057" y="3788647"/>
            <a:ext cx="4759896" cy="2889619"/>
            <a:chOff x="13107057" y="3788647"/>
            <a:chExt cx="4759896" cy="2889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7057" y="3788647"/>
              <a:ext cx="4759896" cy="2889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8341" y="3774878"/>
            <a:ext cx="4744275" cy="2889619"/>
            <a:chOff x="548341" y="3774878"/>
            <a:chExt cx="4744275" cy="2889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341" y="3774878"/>
              <a:ext cx="4744275" cy="2889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430309" y="4974027"/>
            <a:ext cx="605852" cy="491321"/>
            <a:chOff x="5430309" y="4974027"/>
            <a:chExt cx="605852" cy="49132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0309" y="4974027"/>
              <a:ext cx="605852" cy="49132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36415" y="4897197"/>
            <a:ext cx="605852" cy="491321"/>
            <a:chOff x="12336415" y="4897197"/>
            <a:chExt cx="605852" cy="49132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36415" y="4897197"/>
              <a:ext cx="605852" cy="4913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21719" y="3194071"/>
            <a:ext cx="5842276" cy="4078772"/>
            <a:chOff x="6221719" y="3194071"/>
            <a:chExt cx="5842276" cy="40787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21719" y="3194071"/>
              <a:ext cx="5842276" cy="40787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688" y="1129774"/>
            <a:ext cx="9984342" cy="1219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9062" y="2401304"/>
            <a:ext cx="8523809" cy="5334131"/>
            <a:chOff x="709062" y="2401304"/>
            <a:chExt cx="8523809" cy="53341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9062" y="2401304"/>
              <a:ext cx="8523809" cy="53341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1933" y="7698948"/>
            <a:ext cx="8357281" cy="18565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32871" y="2401304"/>
            <a:ext cx="8516411" cy="5334131"/>
            <a:chOff x="9232871" y="2401304"/>
            <a:chExt cx="8516411" cy="53341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2871" y="2401304"/>
              <a:ext cx="8516411" cy="53341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715" y="1457326"/>
            <a:ext cx="8752014" cy="1219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141" y="2413203"/>
            <a:ext cx="7736273" cy="4038316"/>
            <a:chOff x="943141" y="2413203"/>
            <a:chExt cx="7736273" cy="40383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3141" y="2413203"/>
              <a:ext cx="7736273" cy="403831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43141" y="6451519"/>
            <a:ext cx="7750382" cy="2351016"/>
            <a:chOff x="943141" y="6451519"/>
            <a:chExt cx="7750382" cy="23510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141" y="6451519"/>
              <a:ext cx="7750382" cy="2351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81950" y="3549745"/>
            <a:ext cx="7759207" cy="3186224"/>
            <a:chOff x="9381950" y="3549745"/>
            <a:chExt cx="7759207" cy="318622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81950" y="3549745"/>
              <a:ext cx="7759207" cy="3186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65204" y="1457326"/>
            <a:ext cx="11926414" cy="1219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87557" y="2399434"/>
            <a:ext cx="6778100" cy="6778100"/>
            <a:chOff x="1587557" y="2399434"/>
            <a:chExt cx="6778100" cy="67781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7557" y="2399434"/>
              <a:ext cx="6778100" cy="67781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1240" y="3486354"/>
            <a:ext cx="8859999" cy="4463165"/>
            <a:chOff x="8831240" y="3486354"/>
            <a:chExt cx="8859999" cy="44631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31240" y="3486354"/>
              <a:ext cx="8859999" cy="4463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1715" y="1457326"/>
            <a:ext cx="12050336" cy="12190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17349" y="2469640"/>
            <a:ext cx="8093948" cy="6446078"/>
            <a:chOff x="9517349" y="2469640"/>
            <a:chExt cx="8093948" cy="644607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17349" y="2469640"/>
              <a:ext cx="8093948" cy="644607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64374" y="3089224"/>
            <a:ext cx="8795640" cy="4727656"/>
            <a:chOff x="564374" y="3089224"/>
            <a:chExt cx="8795640" cy="472765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374" y="3089224"/>
              <a:ext cx="8795640" cy="47276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2567" y="2446605"/>
            <a:ext cx="4875231" cy="14737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15835" y="2557133"/>
            <a:ext cx="6171429" cy="5499293"/>
            <a:chOff x="8815835" y="2557133"/>
            <a:chExt cx="6171429" cy="54992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15835" y="2557133"/>
              <a:ext cx="6171429" cy="5499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5315" y="3326143"/>
            <a:ext cx="8208075" cy="3730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20007" y="3326143"/>
            <a:ext cx="7303545" cy="37306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252030" y="3980989"/>
            <a:ext cx="1695552" cy="1695552"/>
            <a:chOff x="9252030" y="3980989"/>
            <a:chExt cx="1695552" cy="16955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52030" y="3980989"/>
              <a:ext cx="1695552" cy="16955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AA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2570" y="2446602"/>
            <a:ext cx="4662279" cy="30947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632478" y="2634659"/>
            <a:ext cx="626651" cy="45840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451526" y="2634659"/>
            <a:ext cx="3527016" cy="511478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38332" y="3536798"/>
            <a:ext cx="662858" cy="662858"/>
            <a:chOff x="3938332" y="3536798"/>
            <a:chExt cx="662858" cy="6628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38332" y="3536798"/>
              <a:ext cx="662858" cy="6628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39679" y="3257100"/>
            <a:ext cx="4406357" cy="4406357"/>
            <a:chOff x="6939679" y="3257100"/>
            <a:chExt cx="4406357" cy="4406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39679" y="3257100"/>
              <a:ext cx="4406357" cy="44063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9919" y="3155794"/>
            <a:ext cx="5883971" cy="5422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87" y="2150675"/>
            <a:ext cx="4596406" cy="10370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53478" y="3222815"/>
            <a:ext cx="5086405" cy="53639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9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998686" y="3137499"/>
            <a:ext cx="4406357" cy="4406357"/>
            <a:chOff x="6998686" y="3137499"/>
            <a:chExt cx="4406357" cy="44063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98686" y="3137499"/>
              <a:ext cx="4406357" cy="440635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39919" y="3155794"/>
            <a:ext cx="5883971" cy="542231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40469" y="1954086"/>
            <a:ext cx="4627516" cy="103700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1103" y="3080357"/>
            <a:ext cx="5617750" cy="55324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76651" y="2886567"/>
            <a:ext cx="7296989" cy="5881292"/>
            <a:chOff x="1676651" y="2886567"/>
            <a:chExt cx="7296989" cy="588129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651" y="2886567"/>
              <a:ext cx="7296989" cy="588129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98875" y="1418731"/>
            <a:ext cx="9752847" cy="10370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32014" y="4541117"/>
            <a:ext cx="6802065" cy="1889176"/>
            <a:chOff x="9432014" y="4541117"/>
            <a:chExt cx="6802065" cy="188917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2014" y="4541117"/>
              <a:ext cx="6802065" cy="1889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1431" y="1420460"/>
            <a:ext cx="5745515" cy="121901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62945" y="2698795"/>
            <a:ext cx="7134751" cy="4323580"/>
            <a:chOff x="1362945" y="2698795"/>
            <a:chExt cx="7134751" cy="43235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2945" y="2698795"/>
              <a:ext cx="7134751" cy="432358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9267" y="1365164"/>
            <a:ext cx="5810775" cy="121901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5803" y="7469511"/>
            <a:ext cx="14891172" cy="76188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5354571"/>
            <a:ext cx="7673966" cy="1667805"/>
            <a:chOff x="9142857" y="5354571"/>
            <a:chExt cx="7673966" cy="16678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354571"/>
              <a:ext cx="7673966" cy="16678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76344" y="2671256"/>
            <a:ext cx="7687735" cy="2471601"/>
            <a:chOff x="9076344" y="2671256"/>
            <a:chExt cx="7687735" cy="24716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76344" y="2671256"/>
              <a:ext cx="7687735" cy="24716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9491" y="2439409"/>
            <a:ext cx="1959720" cy="76188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76906" y="6348048"/>
            <a:ext cx="9244161" cy="250165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43141" y="2496551"/>
            <a:ext cx="5689446" cy="6250300"/>
            <a:chOff x="943141" y="2496551"/>
            <a:chExt cx="5689446" cy="6250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141" y="2496551"/>
              <a:ext cx="5689446" cy="62503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111188" y="3107670"/>
            <a:ext cx="9187940" cy="3135873"/>
            <a:chOff x="7111188" y="3107670"/>
            <a:chExt cx="9187940" cy="31358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11188" y="3107670"/>
              <a:ext cx="9187940" cy="31358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1715" y="1457323"/>
            <a:ext cx="8910488" cy="12190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6074" y="2249467"/>
            <a:ext cx="5364583" cy="6450328"/>
            <a:chOff x="10466074" y="2249467"/>
            <a:chExt cx="5364583" cy="64503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6074" y="2249467"/>
              <a:ext cx="5364583" cy="645032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688" y="1129774"/>
            <a:ext cx="8216516" cy="12190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92653" y="2249467"/>
            <a:ext cx="8089110" cy="5681686"/>
            <a:chOff x="1892653" y="2249467"/>
            <a:chExt cx="8089110" cy="5681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2653" y="2249467"/>
              <a:ext cx="8089110" cy="5681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428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3141" y="838132"/>
            <a:ext cx="475103" cy="383066"/>
            <a:chOff x="943141" y="838132"/>
            <a:chExt cx="475103" cy="38306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3141" y="975826"/>
              <a:ext cx="475103" cy="95974"/>
              <a:chOff x="943141" y="975826"/>
              <a:chExt cx="475103" cy="9597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975826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43141" y="838132"/>
              <a:ext cx="475103" cy="95974"/>
              <a:chOff x="943141" y="838132"/>
              <a:chExt cx="475103" cy="9597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838132"/>
                <a:ext cx="475103" cy="9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3141" y="1125223"/>
              <a:ext cx="475103" cy="95974"/>
              <a:chOff x="943141" y="1125223"/>
              <a:chExt cx="475103" cy="9597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3141" y="1125223"/>
                <a:ext cx="475103" cy="95974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76903" y="863229"/>
            <a:ext cx="3414835" cy="4571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114080" y="863229"/>
            <a:ext cx="4200478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3141" y="9342513"/>
            <a:ext cx="1843947" cy="95974"/>
            <a:chOff x="943141" y="9342513"/>
            <a:chExt cx="1843947" cy="959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3141" y="9342513"/>
              <a:ext cx="1843947" cy="9597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73688" y="1129774"/>
            <a:ext cx="11926414" cy="121901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123494" y="2366590"/>
            <a:ext cx="4276506" cy="6407604"/>
            <a:chOff x="2123494" y="2366590"/>
            <a:chExt cx="4276506" cy="640760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3494" y="2366590"/>
              <a:ext cx="4276506" cy="64076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76954" y="2309447"/>
            <a:ext cx="4730658" cy="6490553"/>
            <a:chOff x="11676954" y="2309447"/>
            <a:chExt cx="4730658" cy="64905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6954" y="2309447"/>
              <a:ext cx="4730658" cy="64905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863569" y="2328495"/>
            <a:ext cx="4338497" cy="6445699"/>
            <a:chOff x="6863569" y="2328495"/>
            <a:chExt cx="4338497" cy="644569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3569" y="2328495"/>
              <a:ext cx="4338497" cy="64456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LG</cp:lastModifiedBy>
  <cp:revision>2</cp:revision>
  <dcterms:created xsi:type="dcterms:W3CDTF">2021-12-21T13:04:07Z</dcterms:created>
  <dcterms:modified xsi:type="dcterms:W3CDTF">2022-03-25T03:23:10Z</dcterms:modified>
</cp:coreProperties>
</file>